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9"/>
  </p:notesMasterIdLst>
  <p:sldIdLst>
    <p:sldId id="403" r:id="rId2"/>
    <p:sldId id="272" r:id="rId3"/>
    <p:sldId id="305" r:id="rId4"/>
    <p:sldId id="256" r:id="rId5"/>
    <p:sldId id="404" r:id="rId6"/>
    <p:sldId id="312" r:id="rId7"/>
    <p:sldId id="311" r:id="rId8"/>
    <p:sldId id="315" r:id="rId9"/>
    <p:sldId id="314" r:id="rId10"/>
    <p:sldId id="322" r:id="rId11"/>
    <p:sldId id="298" r:id="rId12"/>
    <p:sldId id="299" r:id="rId13"/>
    <p:sldId id="300" r:id="rId14"/>
    <p:sldId id="263" r:id="rId15"/>
    <p:sldId id="264" r:id="rId16"/>
    <p:sldId id="323" r:id="rId17"/>
    <p:sldId id="292" r:id="rId18"/>
    <p:sldId id="318" r:id="rId19"/>
    <p:sldId id="324" r:id="rId20"/>
    <p:sldId id="317" r:id="rId21"/>
    <p:sldId id="326" r:id="rId22"/>
    <p:sldId id="325" r:id="rId23"/>
    <p:sldId id="327" r:id="rId24"/>
    <p:sldId id="328" r:id="rId25"/>
    <p:sldId id="406" r:id="rId26"/>
    <p:sldId id="268" r:id="rId27"/>
    <p:sldId id="407" r:id="rId28"/>
    <p:sldId id="269" r:id="rId29"/>
    <p:sldId id="331" r:id="rId30"/>
    <p:sldId id="332" r:id="rId31"/>
    <p:sldId id="405" r:id="rId32"/>
    <p:sldId id="397" r:id="rId33"/>
    <p:sldId id="330" r:id="rId34"/>
    <p:sldId id="333" r:id="rId35"/>
    <p:sldId id="316" r:id="rId36"/>
    <p:sldId id="335" r:id="rId37"/>
    <p:sldId id="336" r:id="rId38"/>
    <p:sldId id="337" r:id="rId39"/>
    <p:sldId id="409" r:id="rId40"/>
    <p:sldId id="339" r:id="rId41"/>
    <p:sldId id="408" r:id="rId42"/>
    <p:sldId id="274" r:id="rId43"/>
    <p:sldId id="275" r:id="rId44"/>
    <p:sldId id="276" r:id="rId45"/>
    <p:sldId id="277" r:id="rId46"/>
    <p:sldId id="282" r:id="rId47"/>
    <p:sldId id="320" r:id="rId4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/>
  <p:cmAuthor id="2" name="Eijgermans, Peter" initials="EP [2]" lastIdx="1" clrIdx="1"/>
  <p:cmAuthor id="3" name="Eijgermans, Peter" initials="EP [3]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72449"/>
  </p:normalViewPr>
  <p:slideViewPr>
    <p:cSldViewPr snapToGrid="0" snapToObjects="1">
      <p:cViewPr varScale="1">
        <p:scale>
          <a:sx n="64" d="100"/>
          <a:sy n="64" d="100"/>
        </p:scale>
        <p:origin x="34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gif>
</file>

<file path=ppt/media/image11.jpe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STATE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carstats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b="1" dirty="0" err="1"/>
              <a:t>TeslaCar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7591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Models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–&gt; </a:t>
            </a:r>
            <a:r>
              <a:rPr lang="en-US" sz="2300" b="1" dirty="0" err="1">
                <a:solidFill>
                  <a:srgbClr val="C00000"/>
                </a:solidFill>
              </a:rPr>
              <a:t>wheelsize</a:t>
            </a:r>
            <a:r>
              <a:rPr lang="en-US" sz="2300" b="1" dirty="0">
                <a:solidFill>
                  <a:srgbClr val="C00000"/>
                </a:solidFill>
              </a:rPr>
              <a:t> 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–&gt; climate on/off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                –&gt; speed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  <a:sym typeface="Wingdings" pitchFamily="2" charset="2"/>
              </a:rPr>
              <a:t>                                                           --&gt;</a:t>
            </a:r>
            <a:r>
              <a:rPr lang="en-US" sz="2300" b="1" dirty="0">
                <a:solidFill>
                  <a:srgbClr val="C00000"/>
                </a:solidFill>
              </a:rPr>
              <a:t> </a:t>
            </a:r>
            <a:r>
              <a:rPr lang="en-US" sz="2300" b="1" dirty="0" err="1">
                <a:solidFill>
                  <a:srgbClr val="C00000"/>
                </a:solidFill>
              </a:rPr>
              <a:t>temparature</a:t>
            </a:r>
            <a:endParaRPr lang="en-US" sz="2300" b="1" dirty="0">
              <a:solidFill>
                <a:srgbClr val="C00000"/>
              </a:solidFill>
            </a:endParaRPr>
          </a:p>
          <a:p>
            <a:endParaRPr lang="en-US" sz="1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97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531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188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i="0" dirty="0"/>
              <a:t>this’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keyword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7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6931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THIS EXAMPLE PASSES A CALLBACK FUNCTION TO THE CHILD COMPONENT (Tesla Wheels) and CHANGED THE CALCULATED </a:t>
            </a:r>
            <a:r>
              <a:rPr lang="en-US" b="1" i="1" dirty="0"/>
              <a:t>STATS</a:t>
            </a:r>
            <a:r>
              <a:rPr lang="en-US" b="1" dirty="0"/>
              <a:t> for the: Changed wheels !!!</a:t>
            </a:r>
          </a:p>
          <a:p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Read also : https://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reactjs.org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/docs/state-and-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lifecycle.html</a:t>
            </a:r>
            <a:endParaRPr lang="en-US" sz="2200" b="1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1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is possible to update the </a:t>
            </a:r>
            <a:r>
              <a:rPr lang="en-US" b="1" dirty="0"/>
              <a:t>config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object first in </a:t>
            </a:r>
            <a:r>
              <a:rPr lang="en-US" b="1" dirty="0" err="1"/>
              <a:t>setState</a:t>
            </a:r>
            <a:r>
              <a:rPr lang="en-US" b="1" dirty="0"/>
              <a:t>()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which operates asynchronous method, and to render the changed </a:t>
            </a:r>
            <a:r>
              <a:rPr lang="en-US" b="1" dirty="0"/>
              <a:t>stats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on the screen based on this, see: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   </a:t>
            </a:r>
            <a:r>
              <a:rPr lang="en-US" sz="32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3200" b="1" dirty="0">
                <a:solidFill>
                  <a:srgbClr val="FF0000"/>
                </a:solidFill>
              </a:rPr>
              <a:t>( { config }, () =&gt; { </a:t>
            </a:r>
            <a:r>
              <a:rPr lang="en-US" sz="3200" b="1" dirty="0" err="1">
                <a:solidFill>
                  <a:srgbClr val="FF0000"/>
                </a:solidFill>
              </a:rPr>
              <a:t>this.statsUpdate</a:t>
            </a:r>
            <a:r>
              <a:rPr lang="en-US" sz="3200" b="1" dirty="0">
                <a:solidFill>
                  <a:srgbClr val="FF0000"/>
                </a:solidFill>
              </a:rPr>
              <a:t>() } )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2400" dirty="0"/>
              <a:t>	</a:t>
            </a:r>
          </a:p>
          <a:p>
            <a:r>
              <a:rPr lang="en-US" dirty="0"/>
              <a:t>-----------</a:t>
            </a:r>
          </a:p>
          <a:p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const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TeslaWheels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size of the Tesla Wheels image</a:t>
            </a: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’</a:t>
            </a:r>
            <a:r>
              <a:rPr lang="en-US" b="1" i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3785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b="1" i="1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 </a:t>
            </a:r>
            <a:r>
              <a:rPr lang="en-US" b="1" dirty="0"/>
              <a:t>state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8/22/20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34" y="3866590"/>
            <a:ext cx="2603129" cy="260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3125790"/>
            <a:ext cx="2826380" cy="14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25" y="453898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578684" y="7144964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587" y="7284302"/>
            <a:ext cx="308097" cy="4638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93CC79-95F2-0640-97CB-29AA8FC73D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8275" y="5168154"/>
            <a:ext cx="15113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65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(d) = V</a:t>
            </a:r>
          </a:p>
          <a:p>
            <a:pPr marL="180975" indent="0" algn="ctr">
              <a:buNone/>
            </a:pP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b="1" dirty="0">
                <a:solidFill>
                  <a:srgbClr val="FF0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800" b="1" dirty="0"/>
              <a:t>&lt;div id="</a:t>
            </a:r>
            <a:r>
              <a:rPr lang="en-US" sz="1800" b="1" dirty="0">
                <a:solidFill>
                  <a:srgbClr val="FF0000"/>
                </a:solidFill>
              </a:rPr>
              <a:t>root</a:t>
            </a:r>
            <a:r>
              <a:rPr lang="en-US" sz="1800" b="1" dirty="0"/>
              <a:t>"&gt;&lt;/div&gt;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777152"/>
              </p:ext>
            </p:extLst>
          </p:nvPr>
        </p:nvGraphicFramePr>
        <p:xfrm>
          <a:off x="9327051" y="7451099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789" y="2067238"/>
            <a:ext cx="11667220" cy="6867714"/>
          </a:xfrm>
        </p:spPr>
      </p:pic>
    </p:spTree>
    <p:extLst>
      <p:ext uri="{BB962C8B-B14F-4D97-AF65-F5344CB8AC3E}">
        <p14:creationId xmlns:p14="http://schemas.microsoft.com/office/powerpoint/2010/main" val="392759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</a:t>
            </a:r>
            <a:r>
              <a:rPr lang="en-US" b="1" dirty="0">
                <a:solidFill>
                  <a:srgbClr val="00B0F0"/>
                </a:solidFill>
              </a:rPr>
              <a:t>return</a:t>
            </a:r>
            <a:r>
              <a:rPr lang="en-US" dirty="0"/>
              <a:t>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Agenda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Choose your framework, ReactJS or </a:t>
            </a:r>
            <a:r>
              <a:rPr lang="en-US" b="1" dirty="0" err="1"/>
              <a:t>Vue.js</a:t>
            </a:r>
            <a:r>
              <a:rPr lang="en-US" b="1" dirty="0"/>
              <a:t>!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</a:t>
            </a:r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Start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479" y="6644845"/>
            <a:ext cx="521557" cy="521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479" y="5429878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6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="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classNameheader</a:t>
            </a:r>
            <a:r>
              <a:rPr lang="en-US" dirty="0"/>
              <a:t>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</a:t>
            </a:r>
            <a:r>
              <a:rPr lang="en-US" dirty="0">
                <a:solidFill>
                  <a:srgbClr val="00B0F0"/>
                </a:solidFill>
              </a:rPr>
              <a:t>{</a:t>
            </a:r>
            <a:r>
              <a:rPr lang="en-US" dirty="0" err="1"/>
              <a:t>logoUrl</a:t>
            </a:r>
            <a:r>
              <a:rPr lang="en-US" dirty="0">
                <a:solidFill>
                  <a:srgbClr val="00B0F0"/>
                </a:solidFill>
              </a:rPr>
              <a:t>}</a:t>
            </a:r>
            <a:r>
              <a:rPr lang="en-US" dirty="0"/>
              <a:t>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>
                <a:solidFill>
                  <a:srgbClr val="0070C0"/>
                </a:solidFill>
              </a:rPr>
              <a:t>Provides: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data</a:t>
            </a:r>
            <a:r>
              <a:rPr lang="en-US" sz="4000" dirty="0">
                <a:solidFill>
                  <a:srgbClr val="00B0F0"/>
                </a:solidFill>
              </a:rPr>
              <a:t> = state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props</a:t>
            </a:r>
          </a:p>
          <a:p>
            <a:pPr marL="180975" indent="0" algn="ctr">
              <a:buNone/>
            </a:pPr>
            <a:r>
              <a:rPr lang="en-US" sz="4000" dirty="0"/>
              <a:t> </a:t>
            </a:r>
            <a:r>
              <a:rPr lang="en-US" sz="4000" b="1" dirty="0">
                <a:solidFill>
                  <a:srgbClr val="00B0F0"/>
                </a:solidFill>
              </a:rPr>
              <a:t>actions</a:t>
            </a:r>
            <a:r>
              <a:rPr lang="en-US" sz="4000" dirty="0">
                <a:solidFill>
                  <a:srgbClr val="00B0F0"/>
                </a:solidFill>
              </a:rPr>
              <a:t> (changed state)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4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/>
              <a:t>class </a:t>
            </a:r>
            <a:r>
              <a:rPr lang="en-US" sz="2400" dirty="0" err="1">
                <a:solidFill>
                  <a:srgbClr val="00B0F0"/>
                </a:solidFill>
              </a:rPr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 () {</a:t>
            </a:r>
            <a:br>
              <a:rPr lang="en-US" sz="2400" dirty="0"/>
            </a:br>
            <a:r>
              <a:rPr lang="en-US" sz="24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		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 ],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		speed: 55,</a:t>
            </a:r>
            <a:br>
              <a:rPr lang="en-US" sz="2400" dirty="0"/>
            </a:br>
            <a:r>
              <a:rPr lang="en-US" sz="2400" dirty="0"/>
              <a:t>				temperature: 20,</a:t>
            </a:r>
            <a:br>
              <a:rPr lang="en-US" sz="2400" dirty="0"/>
            </a:br>
            <a:r>
              <a:rPr lang="en-US" sz="2400" dirty="0"/>
              <a:t>				climate: true,</a:t>
            </a:r>
            <a:br>
              <a:rPr lang="en-US" sz="2400" dirty="0"/>
            </a:br>
            <a:r>
              <a:rPr lang="en-US" sz="2400" dirty="0"/>
              <a:t>				wheels: 19</a:t>
            </a:r>
            <a:br>
              <a:rPr lang="en-US" sz="2400" dirty="0"/>
            </a:br>
            <a:r>
              <a:rPr lang="en-US" sz="2400" dirty="0"/>
              <a:t>			}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    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/>
            <a:r>
              <a:rPr lang="en-US" b="1" i="1" dirty="0" err="1"/>
              <a:t>carstats</a:t>
            </a:r>
            <a:r>
              <a:rPr lang="en-US" b="1" i="1" dirty="0"/>
              <a:t> (object array)</a:t>
            </a:r>
            <a:r>
              <a:rPr lang="en-US" dirty="0"/>
              <a:t> : contains the maximum battery range per model. This range is based on the user input (</a:t>
            </a:r>
            <a:r>
              <a:rPr lang="en-US" dirty="0" err="1"/>
              <a:t>wheelsize</a:t>
            </a:r>
            <a:r>
              <a:rPr lang="en-US" dirty="0"/>
              <a:t> – climate – speed - </a:t>
            </a:r>
            <a:r>
              <a:rPr lang="en-US" dirty="0" err="1"/>
              <a:t>temparature</a:t>
            </a:r>
            <a:r>
              <a:rPr lang="en-US" dirty="0"/>
              <a:t>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7D25-E65B-3E4D-862E-43BC3DA5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carstats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5C588-02FE-1943-9496-8C38276C6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[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":"60","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":267},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":"60D","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":271},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":"75","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":323},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":"75D","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":332},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":"90D","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":365},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":"P100D","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":409}</a:t>
            </a:r>
          </a:p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]</a:t>
            </a:r>
          </a:p>
          <a:p>
            <a:pPr marL="180975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8747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Service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14F40A-2CC6-9C42-91C2-82AE551E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44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32F2C-FB90-214B-B37E-145157851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D93017-3DF0-4A4F-8468-86FF7CA9B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1172" y="254000"/>
            <a:ext cx="9212245" cy="94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98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Exercise: check Tesla Battery Service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140928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85" y="1730830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037114" y="5984475"/>
            <a:ext cx="110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FF00"/>
                </a:solidFill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8501743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>
                <a:solidFill>
                  <a:srgbClr val="00B0F0"/>
                </a:solidFill>
              </a:rPr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3331372" y="6657975"/>
            <a:ext cx="2397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sz="2800" dirty="0">
              <a:highlight>
                <a:srgbClr val="FFFF00"/>
              </a:highlight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E1B0087-371E-5E47-AF70-8F9EA38A8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54000"/>
            <a:ext cx="11932227" cy="2158999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Component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8050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120" b="1" dirty="0">
                <a:solidFill>
                  <a:srgbClr val="00B0F0"/>
                </a:solidFill>
              </a:rPr>
              <a:t>Receiving props in Tesla Car Component</a:t>
            </a:r>
            <a:endParaRPr lang="en-US" sz="512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109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95944"/>
            <a:ext cx="11099799" cy="9557656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b="1" dirty="0"/>
              <a:t> </a:t>
            </a:r>
            <a:r>
              <a:rPr lang="en-US" sz="2400" dirty="0"/>
              <a:t>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2400" dirty="0"/>
              <a:t>!"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	return &lt;h1&gt;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2400" dirty="0"/>
              <a:t>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9437915" y="6041570"/>
            <a:ext cx="240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22" y="8195129"/>
            <a:ext cx="351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174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000" dirty="0"/>
              <a:t>class </a:t>
            </a:r>
            <a:r>
              <a:rPr lang="en-US" sz="2000" b="1" i="1" dirty="0" err="1">
                <a:solidFill>
                  <a:srgbClr val="00B0F0"/>
                </a:solidFill>
              </a:rPr>
              <a:t>W</a:t>
            </a:r>
            <a:r>
              <a:rPr lang="en-US" sz="2000" i="1" dirty="0" err="1">
                <a:solidFill>
                  <a:srgbClr val="00B0F0"/>
                </a:solidFill>
              </a:rPr>
              <a:t>elcome</a:t>
            </a:r>
            <a:r>
              <a:rPr lang="en-US" sz="2000" b="1" i="1" dirty="0" err="1">
                <a:solidFill>
                  <a:srgbClr val="00B0F0"/>
                </a:solidFill>
              </a:rPr>
              <a:t>Statefull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constructor(){</a:t>
            </a:r>
            <a:br>
              <a:rPr lang="en-US" sz="2000" dirty="0"/>
            </a:br>
            <a:r>
              <a:rPr lang="en-US" sz="2000" dirty="0"/>
              <a:t>		super();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dirty="0" err="1">
                <a:solidFill>
                  <a:srgbClr val="00B0F0"/>
                </a:solidFill>
              </a:rPr>
              <a:t>this.state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= {</a:t>
            </a:r>
            <a:br>
              <a:rPr lang="en-US" sz="2000" dirty="0"/>
            </a:br>
            <a:r>
              <a:rPr lang="en-US" sz="2000" dirty="0"/>
              <a:t>			message: "</a:t>
            </a:r>
            <a:r>
              <a:rPr lang="en-US" sz="2000" dirty="0">
                <a:solidFill>
                  <a:schemeClr val="bg1"/>
                </a:solidFill>
              </a:rPr>
              <a:t>my friend !</a:t>
            </a:r>
            <a:r>
              <a:rPr lang="en-US" sz="2000" dirty="0"/>
              <a:t>"</a:t>
            </a:r>
            <a:br>
              <a:rPr lang="en-US" sz="2000" dirty="0"/>
            </a:br>
            <a:r>
              <a:rPr lang="en-US" sz="2000" dirty="0"/>
              <a:t>		};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</a:t>
            </a:r>
            <a:r>
              <a:rPr lang="en-US" sz="2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2000" b="1" dirty="0"/>
            </a:br>
            <a:r>
              <a:rPr lang="en-US" sz="2000" b="1" dirty="0"/>
              <a:t>	</a:t>
            </a:r>
            <a:r>
              <a:rPr lang="en-US" sz="2000" dirty="0"/>
              <a:t>}</a:t>
            </a:r>
            <a:r>
              <a:rPr lang="en-US" sz="2000" b="1" dirty="0"/>
              <a:t>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2000" b="1" dirty="0"/>
              <a:t>{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2000" b="1" dirty="0"/>
              <a:t>({</a:t>
            </a:r>
            <a:br>
              <a:rPr lang="en-US" sz="2000" b="1" dirty="0"/>
            </a:br>
            <a:r>
              <a:rPr lang="en-US" sz="2000" b="1" dirty="0"/>
              <a:t>			message: "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0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000" b="1" dirty="0">
                <a:solidFill>
                  <a:schemeClr val="tx1"/>
                </a:solidFill>
              </a:rPr>
              <a:t>"</a:t>
            </a:r>
            <a:br>
              <a:rPr lang="en-US" sz="2000" b="1" dirty="0"/>
            </a:br>
            <a:r>
              <a:rPr lang="en-US" sz="2000" b="1" dirty="0"/>
              <a:t>		});</a:t>
            </a:r>
            <a:br>
              <a:rPr lang="en-US" sz="2000" b="1" dirty="0"/>
            </a:br>
            <a:r>
              <a:rPr lang="en-US" sz="2000" b="1" dirty="0"/>
              <a:t>	}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dirty="0">
                <a:solidFill>
                  <a:srgbClr val="00B0F0"/>
                </a:solidFill>
              </a:rPr>
              <a:t>render( )</a:t>
            </a:r>
            <a:r>
              <a:rPr lang="en-US" sz="2000" dirty="0"/>
              <a:t> {</a:t>
            </a:r>
            <a:br>
              <a:rPr lang="en-US" sz="2000" dirty="0"/>
            </a:br>
            <a:r>
              <a:rPr lang="en-US" sz="2000" dirty="0"/>
              <a:t>		 return (</a:t>
            </a:r>
            <a:br>
              <a:rPr lang="en-US" sz="2000" dirty="0"/>
            </a:br>
            <a:r>
              <a:rPr lang="en-US" sz="2000" dirty="0"/>
              <a:t>		&lt;div&gt;</a:t>
            </a:r>
            <a:br>
              <a:rPr lang="en-US" sz="2000" dirty="0"/>
            </a:br>
            <a:r>
              <a:rPr lang="en-US" sz="2000" dirty="0"/>
              <a:t>			&lt;h1&gt;Hello {</a:t>
            </a:r>
            <a:r>
              <a:rPr lang="en-US" sz="2000" dirty="0" err="1">
                <a:solidFill>
                  <a:srgbClr val="00B0F0"/>
                </a:solidFill>
                <a:highlight>
                  <a:srgbClr val="FFFF00"/>
                </a:highlight>
              </a:rPr>
              <a:t>this.state.message</a:t>
            </a:r>
            <a:r>
              <a:rPr lang="en-US" sz="2000" dirty="0"/>
              <a:t>}!&lt;/h1&gt;</a:t>
            </a:r>
            <a:br>
              <a:rPr lang="en-US" sz="2000" dirty="0"/>
            </a:br>
            <a:r>
              <a:rPr lang="en-US" sz="2000" dirty="0"/>
              <a:t>			&lt;button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2000" b="1" dirty="0"/>
              <a:t>{</a:t>
            </a:r>
            <a:r>
              <a:rPr lang="en-US" sz="2000" b="1" dirty="0" err="1"/>
              <a:t>this.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000" b="1" dirty="0"/>
              <a:t>}</a:t>
            </a:r>
            <a:r>
              <a:rPr lang="en-US" sz="2000" dirty="0"/>
              <a:t>&gt;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2000" dirty="0">
                <a:highlight>
                  <a:srgbClr val="FFFF00"/>
                </a:highlight>
              </a:rPr>
              <a:t>/</a:t>
            </a:r>
            <a:r>
              <a:rPr lang="en-US" sz="2000" dirty="0"/>
              <a:t>button&gt;</a:t>
            </a:r>
            <a:br>
              <a:rPr lang="en-US" sz="2000" dirty="0"/>
            </a:br>
            <a:r>
              <a:rPr lang="en-US" sz="2000" dirty="0"/>
              <a:t>		&lt;/div&gt; </a:t>
            </a:r>
            <a:br>
              <a:rPr lang="en-US" sz="2000" dirty="0"/>
            </a:br>
            <a:r>
              <a:rPr lang="en-US" sz="2000" dirty="0"/>
              <a:t>		)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5FB00-9158-7C4C-A886-FE292E311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645" y="830195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759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4178300"/>
            <a:ext cx="8356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06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Recalculate STATS when </a:t>
            </a:r>
            <a:r>
              <a:rPr lang="en-US" sz="6000" b="1" dirty="0" err="1">
                <a:solidFill>
                  <a:schemeClr val="bg1"/>
                </a:solidFill>
              </a:rPr>
              <a:t>Wheelsize</a:t>
            </a:r>
            <a:r>
              <a:rPr lang="en-US" sz="6000" b="1" dirty="0">
                <a:solidFill>
                  <a:schemeClr val="bg1"/>
                </a:solidFill>
              </a:rPr>
              <a:t> changes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3140522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>
                <a:solidFill>
                  <a:srgbClr val="00B0F0"/>
                </a:solidFill>
              </a:rPr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this.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= this.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handleChangeWheels.</a:t>
            </a:r>
            <a:r>
              <a:rPr lang="en-US" sz="16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b="1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600" b="1" dirty="0"/>
              <a:t>(size)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this.state.</a:t>
            </a:r>
            <a:r>
              <a:rPr lang="en-US" sz="1600" b="1" dirty="0" err="1"/>
              <a:t>config.wheels</a:t>
            </a:r>
            <a:r>
              <a:rPr lang="en-US" sz="1600" dirty="0"/>
              <a:t> </a:t>
            </a: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size;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1600" b="1" dirty="0">
                <a:solidFill>
                  <a:srgbClr val="FFC000"/>
                </a:solidFill>
              </a:rPr>
              <a:t>( { config }, () =&gt; { </a:t>
            </a:r>
            <a:r>
              <a:rPr lang="en-US" sz="1600" b="1" dirty="0" err="1">
                <a:solidFill>
                  <a:srgbClr val="FFC000"/>
                </a:solidFill>
              </a:rPr>
              <a:t>this.statsUpdate</a:t>
            </a:r>
            <a:r>
              <a:rPr lang="en-US" sz="1600" b="1" dirty="0">
                <a:solidFill>
                  <a:srgbClr val="FFC000"/>
                </a:solidFill>
              </a:rPr>
              <a:t>() } )</a:t>
            </a:r>
            <a:br>
              <a:rPr lang="en-US" sz="1600" dirty="0">
                <a:solidFill>
                  <a:srgbClr val="FFC000"/>
                </a:solidFill>
              </a:rPr>
            </a:br>
            <a:r>
              <a:rPr lang="en-US" sz="1600" dirty="0">
                <a:solidFill>
                  <a:srgbClr val="FFC000"/>
                </a:solidFill>
              </a:rPr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>
                <a:solidFill>
                  <a:srgbClr val="FFFF00"/>
                </a:solidFill>
              </a:rPr>
              <a:t>const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 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                                                              &lt;</a:t>
            </a:r>
            <a:r>
              <a:rPr lang="en-US" sz="1600" b="1" dirty="0" err="1">
                <a:solidFill>
                  <a:srgbClr val="00B0F0"/>
                </a:solidFill>
              </a:rPr>
              <a:t>TeslaWheels</a:t>
            </a:r>
            <a:r>
              <a:rPr lang="en-US" sz="1600" dirty="0"/>
              <a:t> value={</a:t>
            </a:r>
            <a:r>
              <a:rPr lang="en-US" sz="1600" b="1" dirty="0" err="1">
                <a:solidFill>
                  <a:srgbClr val="00B0F0"/>
                </a:solidFill>
              </a:rPr>
              <a:t>config.wheels</a:t>
            </a:r>
            <a:r>
              <a:rPr lang="en-US" sz="16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1600" dirty="0"/>
              <a:t>                                                              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600" dirty="0"/>
              <a:t>={</a:t>
            </a:r>
            <a:r>
              <a:rPr lang="en-US" sz="1600" dirty="0">
                <a:highlight>
                  <a:srgbClr val="FFFF00"/>
                </a:highlight>
              </a:rPr>
              <a:t>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this.handleChangeWheels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1600" dirty="0"/>
              <a:t>                                                               /&gt;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6BFDA8-4C11-3D4E-8C33-A21660F89ED1}"/>
              </a:ext>
            </a:extLst>
          </p:cNvPr>
          <p:cNvSpPr/>
          <p:nvPr/>
        </p:nvSpPr>
        <p:spPr>
          <a:xfrm>
            <a:off x="13324114" y="3771900"/>
            <a:ext cx="6438900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975">
              <a:spcBef>
                <a:spcPts val="2400"/>
              </a:spcBef>
            </a:pPr>
            <a:r>
              <a:rPr lang="en-US" sz="1800" b="1" dirty="0" err="1"/>
              <a:t>carstats</a:t>
            </a:r>
            <a:r>
              <a:rPr lang="en-US" sz="1800" dirty="0"/>
              <a:t> = [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":"60","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":267},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":"60D","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":271},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":"75","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":323},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":"75D","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":332},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":"90D","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":365},</a:t>
            </a:r>
          </a:p>
          <a:p>
            <a:pPr marL="625475" lvl="1">
              <a:spcBef>
                <a:spcPts val="2400"/>
              </a:spcBef>
            </a:pPr>
            <a:r>
              <a:rPr lang="en-US" sz="1800" b="1" dirty="0"/>
              <a:t>{"</a:t>
            </a:r>
            <a:r>
              <a:rPr lang="en-US" sz="1800" b="1" dirty="0">
                <a:solidFill>
                  <a:srgbClr val="0070C0"/>
                </a:solidFill>
              </a:rPr>
              <a:t>model</a:t>
            </a:r>
            <a:r>
              <a:rPr lang="en-US" sz="1800" b="1" dirty="0"/>
              <a:t>":"P100D","</a:t>
            </a:r>
            <a:r>
              <a:rPr lang="en-US" sz="1800" b="1" dirty="0">
                <a:solidFill>
                  <a:srgbClr val="00B0F0"/>
                </a:solidFill>
              </a:rPr>
              <a:t>miles</a:t>
            </a:r>
            <a:r>
              <a:rPr lang="en-US" sz="1800" b="1" dirty="0"/>
              <a:t>":409}</a:t>
            </a:r>
          </a:p>
          <a:p>
            <a:pPr marL="180975">
              <a:spcBef>
                <a:spcPts val="2400"/>
              </a:spcBef>
            </a:pPr>
            <a:r>
              <a:rPr lang="en-US" sz="18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4244315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97497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3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  </a:t>
            </a:r>
            <a:r>
              <a:rPr lang="en-US" dirty="0">
                <a:solidFill>
                  <a:srgbClr val="00B0F0"/>
                </a:solidFill>
              </a:rPr>
              <a:t>(</a:t>
            </a:r>
            <a:r>
              <a:rPr lang="en-US" dirty="0">
                <a:solidFill>
                  <a:srgbClr val="00B0F0"/>
                </a:solidFill>
                <a:hlinkClick r:id="rId2"/>
              </a:rPr>
              <a:t>https://nodejs.org/</a:t>
            </a:r>
            <a:r>
              <a:rPr lang="en-US" dirty="0">
                <a:solidFill>
                  <a:srgbClr val="00B0F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 err="1">
                <a:solidFill>
                  <a:srgbClr val="FFFF00"/>
                </a:solidFill>
              </a:rPr>
              <a:t>i</a:t>
            </a:r>
            <a:r>
              <a:rPr lang="en-US" sz="2800" dirty="0">
                <a:solidFill>
                  <a:srgbClr val="FFFF00"/>
                </a:solidFill>
              </a:rPr>
              <a:t> yarn</a:t>
            </a: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yarn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94CB1A-94E1-D548-A318-8178CD7B3036}"/>
              </a:ext>
            </a:extLst>
          </p:cNvPr>
          <p:cNvSpPr txBox="1"/>
          <p:nvPr/>
        </p:nvSpPr>
        <p:spPr>
          <a:xfrm>
            <a:off x="4611935" y="8567037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1DE275-5D8F-1843-8AE8-9E139DA95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838" y="8706375"/>
            <a:ext cx="308097" cy="4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 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rgbClr val="FFFF00"/>
                </a:solidFill>
              </a:rPr>
              <a:t>{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}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10967</TotalTime>
  <Words>3106</Words>
  <Application>Microsoft Macintosh PowerPoint</Application>
  <PresentationFormat>Custom</PresentationFormat>
  <Paragraphs>385</Paragraphs>
  <Slides>47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Peter Eijgermans</vt:lpstr>
      <vt:lpstr>Agenda workshop</vt:lpstr>
      <vt:lpstr>PowerPoint Presentation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Components</vt:lpstr>
      <vt:lpstr>The UI is represented by a component tree</vt:lpstr>
      <vt:lpstr>Project structure</vt:lpstr>
      <vt:lpstr>Components tree</vt:lpstr>
      <vt:lpstr>App.js component</vt:lpstr>
      <vt:lpstr>Header</vt:lpstr>
      <vt:lpstr>Header component</vt:lpstr>
      <vt:lpstr>Components tree</vt:lpstr>
      <vt:lpstr>Tesla Battery Component</vt:lpstr>
      <vt:lpstr>PowerPoint Presentation</vt:lpstr>
      <vt:lpstr>State of the App</vt:lpstr>
      <vt:lpstr>carstats</vt:lpstr>
      <vt:lpstr>  Tesla Battery Service  </vt:lpstr>
      <vt:lpstr>PowerPoint Presentation</vt:lpstr>
      <vt:lpstr>Exercise: check Tesla Battery Service</vt:lpstr>
      <vt:lpstr>Tesla Car Component</vt:lpstr>
      <vt:lpstr>Passing props to  Tesla Car Component</vt:lpstr>
      <vt:lpstr>  Tesla Battery Component  </vt:lpstr>
      <vt:lpstr>PowerPoint Presentation</vt:lpstr>
      <vt:lpstr>Receiving props in Tesla Car Component</vt:lpstr>
      <vt:lpstr>Changing State</vt:lpstr>
      <vt:lpstr>Changing State</vt:lpstr>
      <vt:lpstr>PowerPoint Presentation</vt:lpstr>
      <vt:lpstr>PowerPoint Presentation</vt:lpstr>
      <vt:lpstr>PowerPoint Presentation</vt:lpstr>
      <vt:lpstr>Recalculate STATS when Wheelsize changes</vt:lpstr>
      <vt:lpstr>PowerPoint Presentation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287</cp:revision>
  <dcterms:modified xsi:type="dcterms:W3CDTF">2020-08-22T15:16:05Z</dcterms:modified>
</cp:coreProperties>
</file>